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52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82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07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78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40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00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5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86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59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8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35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9A991-0C09-43BD-88B0-AF11AE0B8D93}" type="datetimeFigureOut">
              <a:rPr lang="ru-RU" smtClean="0"/>
              <a:t>30.11.2015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A3481-1781-4452-9636-C299EB314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9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87873"/>
            <a:ext cx="5904656" cy="2376264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ПРОФСОЮЗ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782" y="1340768"/>
            <a:ext cx="4295514" cy="521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5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2736"/>
            <a:ext cx="8229600" cy="6048672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4000" dirty="0" smtClean="0">
                <a:effectLst/>
                <a:latin typeface="Times New Roman"/>
                <a:ea typeface="Calibri"/>
                <a:cs typeface="Times New Roman"/>
              </a:rPr>
              <a:t>Профсоюз - это добровольное общественное объединение граждан, связанных общими производственными, профессиональными интересами по роду их деятельности, создаваемое в целях представительства и защиты их социально-трудовых прав и интересов (п.1, ст.2 Закона РФ «О профессиональных союзах, правах и гарантиях их деятельности»).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28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4" y="-5680"/>
            <a:ext cx="92589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8533" y="836712"/>
            <a:ext cx="8229600" cy="658336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Другими словами, профсоюз - это объединение наемных работников, работающих в одной отрасли. Они объединяются с целью совместными усилиями добиваться наилучших условий труда и его оплаты, вместе защищать друг друга от произвола администрации, просто по-человечески помогать в трудную минуту. В России, как и в других странах, в профсоюзах также состоят и студенты учреждений профессионального образования.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Издавна наемные работники объединялись в профессиональные союзы, чтобы заявить и отстоять свои интересы, защитить себя от намерений работодателей и правительств решить за счет трудящегося человека свои проблемы. И сейчас профсоюз – единственная надежная опора для наемных работников. 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0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303" y="620688"/>
            <a:ext cx="8229600" cy="646673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Слово "профсоюз" стало для нас привычным и у многих людей ассоциируются с оказанием материальной помощи нуждающимся, распределением путевок и организацией культурно-массовой работы. Этими вопросами профсоюзы занимаются, но они являются далеко не главными.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7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8267" y="2420888"/>
            <a:ext cx="8229600" cy="230425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/>
                <a:latin typeface="Times New Roman"/>
                <a:ea typeface="Calibri"/>
                <a:cs typeface="Times New Roman"/>
              </a:rPr>
              <a:t>Как вступить в профсоюз?</a:t>
            </a:r>
            <a:r>
              <a:rPr lang="ru-RU" sz="5400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sz="5400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1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827910" y="994755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Нужно заполнить бланки заявлений о вступлении в профсоюз и о взимании членских профсоюзных взносов и передать их председателю своей первичной профсоюзной организации (или профоргу группы, если вы студент; профоргу факультета, если вы сотрудник или преподаватель вуза).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7910" y="2992996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Профсоюзный комитет примет вас в профсоюз, а председатель профкома заполнит необходимые учетные документы и передаст ваше заявление о взимании членских взносов в бухгалтерию.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1039" y="4509120"/>
            <a:ext cx="6984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Дата приема в профсоюз исчисляется со дня подачи заявления в первичную профсоюзную организацию. Сотруднику, принятому в профсоюз выдается членский билет единого образца.</a:t>
            </a: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447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26270"/>
            <a:ext cx="433903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/>
                <a:latin typeface="Times New Roman"/>
                <a:ea typeface="Calibri"/>
              </a:rPr>
              <a:t>Что дает нам профсоюз?</a:t>
            </a:r>
            <a:r>
              <a:rPr lang="ru-RU" sz="5400" dirty="0" smtClean="0">
                <a:effectLst/>
                <a:latin typeface="Times New Roman"/>
                <a:ea typeface="Calibri"/>
              </a:rPr>
              <a:t> </a:t>
            </a:r>
            <a:endParaRPr lang="ru-RU" sz="5400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84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850" y="1556791"/>
            <a:ext cx="8229600" cy="5170586"/>
          </a:xfrm>
        </p:spPr>
        <p:txBody>
          <a:bodyPr>
            <a:noAutofit/>
          </a:bodyPr>
          <a:lstStyle/>
          <a:p>
            <a:pPr marL="571500" lvl="0" indent="-571500">
              <a:spcAft>
                <a:spcPts val="0"/>
              </a:spcAft>
              <a:buSzPts val="1000"/>
              <a:buFont typeface="Courier New" pitchFamily="49" charset="0"/>
              <a:buChar char="o"/>
              <a:tabLst>
                <a:tab pos="457200" algn="l"/>
              </a:tabLst>
            </a:pP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Стабильность трудовых отношений.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Приобщение к управлению учреждениями через соглашения и коллективные договоры.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Поддержку и развитие творческого и профессионального      потенциала.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Консультации юристов. Защиту в суде.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Консультации специалистов по охране труда и правовую помощь при несчастных случаях.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1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263362"/>
            <a:ext cx="8229600" cy="5602634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Содействие в улучшении жилищных условий и участие в распределении жилой площади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Организацию отдыха работников и их детей.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Организацию и проведение культурных мероприятий.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3600" dirty="0" smtClean="0">
                <a:effectLst/>
                <a:latin typeface="Times New Roman"/>
                <a:ea typeface="Calibri"/>
                <a:cs typeface="Times New Roman"/>
              </a:rPr>
              <a:t>Материальную помощь работникам.</a:t>
            </a:r>
            <a:r>
              <a:rPr lang="ru-RU" sz="3200" dirty="0">
                <a:ea typeface="Calibri"/>
                <a:cs typeface="Times New Roman"/>
              </a:rPr>
              <a:t/>
            </a:r>
            <a:br>
              <a:rPr lang="ru-RU" sz="3200" dirty="0"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4000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04412" y="1556791"/>
            <a:ext cx="960481" cy="1069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12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268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ЧТО ТАКОЕ ПРОФСОЮЗ ?</vt:lpstr>
      <vt:lpstr>Профсоюз - это добровольное общественное объединение граждан, связанных общими производственными, профессиональными интересами по роду их деятельности, создаваемое в целях представительства и защиты их социально-трудовых прав и интересов (п.1, ст.2 Закона РФ «О профессиональных союзах, правах и гарантиях их деятельности»). </vt:lpstr>
      <vt:lpstr>Другими словами, профсоюз - это объединение наемных работников, работающих в одной отрасли. Они объединяются с целью совместными усилиями добиваться наилучших условий труда и его оплаты, вместе защищать друг друга от произвола администрации, просто по-человечески помогать в трудную минуту. В России, как и в других странах, в профсоюзах также состоят и студенты учреждений профессионального образования. Издавна наемные работники объединялись в профессиональные союзы, чтобы заявить и отстоять свои интересы, защитить себя от намерений работодателей и правительств решить за счет трудящегося человека свои проблемы. И сейчас профсоюз – единственная надежная опора для наемных работников.  </vt:lpstr>
      <vt:lpstr>Слово "профсоюз" стало для нас привычным и у многих людей ассоциируются с оказанием материальной помощи нуждающимся, распределением путевок и организацией культурно-массовой работы. Этими вопросами профсоюзы занимаются, но они являются далеко не главными. </vt:lpstr>
      <vt:lpstr>Как вступить в профсоюз?  </vt:lpstr>
      <vt:lpstr>Презентация PowerPoint</vt:lpstr>
      <vt:lpstr>Что дает нам профсоюз? </vt:lpstr>
      <vt:lpstr>Стабильность трудовых отношений. Приобщение к управлению учреждениями через соглашения и коллективные договоры. Поддержку и развитие творческого и профессионального      потенциала. Консультации юристов. Защиту в суде. Консультации специалистов по охране труда и правовую помощь при несчастных случаях. </vt:lpstr>
      <vt:lpstr>Содействие в улучшении жилищных условий и участие в распределении жилой площади Организацию отдыха работников и их детей. Организацию и проведение культурных мероприятий. Материальную помощь работникам. 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ПРОФСОЮЗ</dc:title>
  <dc:creator>днс</dc:creator>
  <cp:lastModifiedBy>user</cp:lastModifiedBy>
  <cp:revision>7</cp:revision>
  <dcterms:created xsi:type="dcterms:W3CDTF">2015-11-28T15:50:58Z</dcterms:created>
  <dcterms:modified xsi:type="dcterms:W3CDTF">2015-11-30T09:59:11Z</dcterms:modified>
</cp:coreProperties>
</file>